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8" r:id="rId10"/>
    <p:sldId id="269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 ExtraBold" panose="020B0604020202020204" charset="0"/>
      <p:bold r:id="rId17"/>
      <p:boldItalic r:id="rId18"/>
    </p:embeddedFont>
    <p:embeddedFont>
      <p:font typeface="Inter SemiBold" panose="020B0604020202020204" charset="0"/>
      <p:regular r:id="rId19"/>
      <p:bold r:id="rId20"/>
      <p:italic r:id="rId21"/>
      <p:boldItalic r:id="rId22"/>
    </p:embeddedFont>
    <p:embeddedFont>
      <p:font typeface="Arial Unicode MS" panose="020B0604020202020204" pitchFamily="34" charset="-128"/>
      <p:regular r:id="rId23"/>
    </p:embeddedFont>
    <p:embeddedFont>
      <p:font typeface="Inter" panose="020B0604020202020204" charset="0"/>
      <p:regular r:id="rId24"/>
      <p:bold r:id="rId25"/>
      <p:italic r:id="rId26"/>
      <p:boldItalic r:id="rId27"/>
    </p:embeddedFont>
    <p:embeddedFont>
      <p:font typeface="Bodoni MT Condensed" panose="02070606080606020203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534" autoAdjust="0"/>
  </p:normalViewPr>
  <p:slideViewPr>
    <p:cSldViewPr snapToGrid="0">
      <p:cViewPr>
        <p:scale>
          <a:sx n="66" d="100"/>
          <a:sy n="66" d="100"/>
        </p:scale>
        <p:origin x="1301" y="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926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3d2e189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3d2e189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41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7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3d328561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3d328561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63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7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567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11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988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75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429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93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50029" y="0"/>
            <a:ext cx="5136897" cy="1312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40184" y="96176"/>
            <a:ext cx="52740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Bodoni MT Condensed" panose="02070606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 Interface of </a:t>
            </a:r>
            <a:r>
              <a:rPr lang="en-US" sz="2800" b="1" dirty="0" err="1" smtClean="0">
                <a:latin typeface="Bodoni MT Condensed" panose="02070606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AgriVision</a:t>
            </a:r>
            <a:r>
              <a:rPr lang="en-US" sz="2800" b="1" dirty="0" smtClean="0">
                <a:latin typeface="Bodoni MT Condensed" panose="02070606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 Smart Crop Monitoring System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810"/>
            <a:ext cx="8316796" cy="435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28" y="0"/>
            <a:ext cx="4105072" cy="2665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28" y="2665379"/>
            <a:ext cx="4105072" cy="2324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49072"/>
            <a:ext cx="5019474" cy="14157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02"/>
            <a:ext cx="3067454" cy="1835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26" y="4806221"/>
            <a:ext cx="4105073" cy="2051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66748"/>
            <a:ext cx="8086926" cy="13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lh3.googleusercontent.com/gg-dl/ABS2GSneNwW7UXqk_QJtetbrHj9dYxsBz3hMmM1vHm9xZ427Nrc4sEbUc7UNsU4HQjaSrCNhQxuD-da2twO0dTtGtv7JUMbmlCN_ksBAI2qauKEl9Iz2_YFOuAQIQamB-yAnwylS_EA-iF0acD08LGOrDDFY4mQXxd5XssJMhCJEYi33ar9kpg=s1024-rj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lh3.googleusercontent.com/gg-dl/ABS2GSneNwW7UXqk_QJtetbrHj9dYxsBz3hMmM1vHm9xZ427Nrc4sEbUc7UNsU4HQjaSrCNhQxuD-da2twO0dTtGtv7JUMbmlCN_ksBAI2qauKEl9Iz2_YFOuAQIQamB-yAnwylS_EA-iF0acD08LGOrDDFY4mQXxd5XssJMhCJEYi33ar9kpg=s1024-rj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6"/>
            <a:ext cx="12192000" cy="6850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6001966" cy="6316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962088" y="736350"/>
            <a:ext cx="460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64E3B"/>
                </a:solidFill>
                <a:latin typeface="Inter"/>
                <a:ea typeface="Inter"/>
                <a:cs typeface="Inter"/>
                <a:sym typeface="Inter"/>
              </a:rPr>
              <a:t>The Challenge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80950" y="762000"/>
            <a:ext cx="181200" cy="5028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6000" cy="733305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762000" y="1264890"/>
            <a:ext cx="48006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01. Lack of Expertise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762000" y="1767780"/>
            <a:ext cx="457200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Rural farmers struggle to identify plant diseases accurately without access to agricultural experts.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762000" y="3059013"/>
            <a:ext cx="48006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02. Unpredictable Seasons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62000" y="3561903"/>
            <a:ext cx="457200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Climate change has disrupted traditional farming calendars, leading to poor harvest planning.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762000" y="4853136"/>
            <a:ext cx="48006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03. Language Barriers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762000" y="5356026"/>
            <a:ext cx="457200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Most modern tech solutions are in English, making them inaccessible to the local population.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77537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71500" y="2242393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Your Pocket Agri-Expert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71500" y="2745283"/>
            <a:ext cx="52387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AgriHealth Monitor is a comprehensive mobile-first application that bridges the gap between traditional farming and modern AI.</a:t>
            </a:r>
            <a:endParaRPr/>
          </a:p>
        </p:txBody>
      </p:sp>
      <p:pic>
        <p:nvPicPr>
          <p:cNvPr id="107" name="Google Shape;107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77537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647700" y="3961268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762000" y="3960316"/>
            <a:ext cx="50482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Instant Disease Diagnosis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647700" y="4296429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762000" y="4295477"/>
            <a:ext cx="50482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Localized Crop Calendars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647700" y="4631590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762000" y="4630638"/>
            <a:ext cx="50482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Voice-Activated Assistant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762000" y="127248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64E3B"/>
                </a:solidFill>
                <a:latin typeface="Inter"/>
                <a:ea typeface="Inter"/>
                <a:cs typeface="Inter"/>
                <a:sym typeface="Inter"/>
              </a:rPr>
              <a:t>Introducing AgriHealth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71500" y="1272480"/>
            <a:ext cx="76200" cy="50289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7048500" y="1106239"/>
            <a:ext cx="460057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64E3B"/>
                </a:solidFill>
                <a:latin typeface="Inter"/>
                <a:ea typeface="Inter"/>
                <a:cs typeface="Inter"/>
                <a:sym typeface="Inter"/>
              </a:rPr>
              <a:t>AI Plant Doctor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6858000" y="1106239"/>
            <a:ext cx="76200" cy="50289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6858000" y="1609129"/>
            <a:ext cx="48006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Gemini Vision Integration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6858000" y="2112019"/>
            <a:ext cx="4572000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Simply take a photo of a sick plant. Our AI analyzes the visual patterns to detect diseases, pests, or nutrient deficiencies with 95% accuracy.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6858000" y="3738413"/>
            <a:ext cx="4572000" cy="9525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858000" y="4033688"/>
            <a:ext cx="480060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Actionable Remedies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6858000" y="4536578"/>
            <a:ext cx="457200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We don't just name the disease; we provide immediate, organic, and chemical treatment plans in both </a:t>
            </a:r>
            <a:r>
              <a:rPr lang="en-US" sz="1650" b="1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English and Nepali</a:t>
            </a: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77537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571500" y="1718667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Generative Scheduling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571500" y="2221557"/>
            <a:ext cx="52387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Select your crop (Rice, Maize, Wheat) and the AI generates a customized timeline based on Nepal's current weather and season.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571500" y="3436590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Integrated Tasks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571500" y="3939480"/>
            <a:ext cx="52387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The schedule creates a checklist for:</a:t>
            </a:r>
            <a:endParaRPr/>
          </a:p>
        </p:txBody>
      </p:sp>
      <p:pic>
        <p:nvPicPr>
          <p:cNvPr id="144" name="Google Shape;144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77537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838200" y="4485143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952500" y="4484191"/>
            <a:ext cx="48577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Preparation &amp; Sowing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838200" y="4820304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952500" y="4819352"/>
            <a:ext cx="48577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Irrigation &amp; Fertilization</a:t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838200" y="5155465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952500" y="5154513"/>
            <a:ext cx="485775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Harvesting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762000" y="1215776"/>
            <a:ext cx="1140142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64E3B"/>
                </a:solidFill>
                <a:latin typeface="Inter"/>
                <a:ea typeface="Inter"/>
                <a:cs typeface="Inter"/>
                <a:sym typeface="Inter"/>
              </a:rPr>
              <a:t>Smart Crop Planner (</a:t>
            </a:r>
            <a:r>
              <a:rPr lang="en-US" sz="3600" b="1" i="0" u="none" strike="noStrike" cap="none" smtClean="0">
                <a:solidFill>
                  <a:srgbClr val="064E3B"/>
                </a:solidFill>
                <a:latin typeface="Inter"/>
                <a:ea typeface="Inter"/>
                <a:cs typeface="Inter"/>
                <a:sym typeface="Inter"/>
              </a:rPr>
              <a:t>Kheti-Patro)</a:t>
            </a:r>
            <a:endParaRPr dirty="0"/>
          </a:p>
        </p:txBody>
      </p:sp>
      <p:sp>
        <p:nvSpPr>
          <p:cNvPr id="152" name="Google Shape;152;p18"/>
          <p:cNvSpPr/>
          <p:nvPr/>
        </p:nvSpPr>
        <p:spPr>
          <a:xfrm>
            <a:off x="571500" y="1215776"/>
            <a:ext cx="76200" cy="50289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982390"/>
            <a:ext cx="3492549" cy="33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1982390"/>
            <a:ext cx="3492549" cy="33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1982390"/>
            <a:ext cx="3492549" cy="3396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794225" y="3030140"/>
            <a:ext cx="3047099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Speak in Nepali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866775" y="3533030"/>
            <a:ext cx="2901999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Farmers can ask questions verbally. We use Web Speech API to transcribe Nepali voice input directly.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4572524" y="3030140"/>
            <a:ext cx="3047099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Gemini Intelligence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4645074" y="3533030"/>
            <a:ext cx="2901999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The AI understands context about soil, weather, and farming techniques to give accurate answers.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8350824" y="3030140"/>
            <a:ext cx="3047099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5966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Text-to-Speech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8423374" y="3533030"/>
            <a:ext cx="2901999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The answer is read aloud, making critical information accessible to illiterate users.</a:t>
            </a:r>
            <a:endParaRPr/>
          </a:p>
        </p:txBody>
      </p:sp>
      <p:pic>
        <p:nvPicPr>
          <p:cNvPr id="167" name="Google Shape;167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46250" y="2325290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0250" y="2325290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88549" y="2325290"/>
            <a:ext cx="571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762000" y="1479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64E3B"/>
                </a:solidFill>
                <a:latin typeface="Inter"/>
                <a:ea typeface="Inter"/>
                <a:cs typeface="Inter"/>
                <a:sym typeface="Inter"/>
              </a:rPr>
              <a:t>Voice-First Accessibility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71500" y="1479500"/>
            <a:ext cx="76200" cy="50289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2090737" y="3972966"/>
            <a:ext cx="762000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With rising smartphone penetration in rural Nepal, AgriHealth Monitor is positioned to become the essential digital tool for over 15 million potential users.</a:t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2090737" y="2172741"/>
            <a:ext cx="3495675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10B98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66%</a:t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2090737" y="3220491"/>
            <a:ext cx="3495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64E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of Nepal engaged in Agriculture</a:t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6157912" y="2172741"/>
            <a:ext cx="394335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10B98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4G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6157912" y="3220491"/>
            <a:ext cx="39433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64E3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Rapidly expanding mobile coverage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762000" y="1669851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64E3B"/>
                </a:solidFill>
                <a:latin typeface="Inter"/>
                <a:ea typeface="Inter"/>
                <a:cs typeface="Inter"/>
                <a:sym typeface="Inter"/>
              </a:rPr>
              <a:t>Impact by the Numbers</a:t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571500" y="1669851"/>
            <a:ext cx="76200" cy="50289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1450" y="3015555"/>
            <a:ext cx="42291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3875722" y="1042094"/>
            <a:ext cx="444055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64E3B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Thank You!</a:t>
            </a:r>
            <a:endParaRPr/>
          </a:p>
        </p:txBody>
      </p:sp>
      <p:sp>
        <p:nvSpPr>
          <p:cNvPr id="255" name="Google Shape;255;p25"/>
          <p:cNvSpPr txBox="1"/>
          <p:nvPr/>
        </p:nvSpPr>
        <p:spPr>
          <a:xfrm>
            <a:off x="3981450" y="2089844"/>
            <a:ext cx="4229100" cy="33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74151"/>
                </a:solidFill>
                <a:latin typeface="Inter"/>
                <a:ea typeface="Inter"/>
                <a:cs typeface="Inter"/>
                <a:sym typeface="Inter"/>
              </a:rPr>
              <a:t>Questions?</a:t>
            </a:r>
            <a:endParaRPr/>
          </a:p>
        </p:txBody>
      </p:sp>
      <p:pic>
        <p:nvPicPr>
          <p:cNvPr id="256" name="Google Shape;256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1950" y="322510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0125" y="3872805"/>
            <a:ext cx="25717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316</Words>
  <Application>Microsoft Office PowerPoint</Application>
  <PresentationFormat>Widescreen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Inter ExtraBold</vt:lpstr>
      <vt:lpstr>Inter SemiBold</vt:lpstr>
      <vt:lpstr>Arial Unicode MS</vt:lpstr>
      <vt:lpstr>Arial</vt:lpstr>
      <vt:lpstr>Inter</vt:lpstr>
      <vt:lpstr>Bodoni MT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Dell</cp:lastModifiedBy>
  <cp:revision>9</cp:revision>
  <dcterms:modified xsi:type="dcterms:W3CDTF">2025-12-28T06:51:02Z</dcterms:modified>
</cp:coreProperties>
</file>